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84" d="100"/>
          <a:sy n="84" d="100"/>
        </p:scale>
        <p:origin x="5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5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56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788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306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3636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293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808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79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35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99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93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61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27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53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56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D5B6C-4177-4CE2-B4FF-C6E6471F9559}" type="datetimeFigureOut">
              <a:rPr lang="cs-CZ" smtClean="0"/>
              <a:t>22.04.2023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087D54-0780-47FF-8599-7D7885014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03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bE6Zs3Oqq0&amp;t=11s&amp;ab_channel=d%27ArtofScience" TargetMode="External"/><Relationship Id="rId2" Type="http://schemas.openxmlformats.org/officeDocument/2006/relationships/hyperlink" Target="https://www.youtube.com/watch?v=1CP7hTebLkU&amp;t=5s&amp;ab_channel=RichlandCommunityLibrary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8E713-51A6-4483-884D-8D469336A9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AKUSTIKA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4060B5-2D16-43E2-991B-9619CEC16B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na 10 způsobů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89C42A4-D134-447D-B862-48784B6A4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2044" y="0"/>
            <a:ext cx="4809956" cy="212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71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DE93F-2A08-432B-9697-9EBF866D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Rychlost zvuku ve vzduchu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…jak na to a (ne)zbláznit se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47ED03C-DD01-49C3-8280-2068A037981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23644" y="2333625"/>
            <a:ext cx="3276600" cy="1095375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D09EF7E1-E5AB-44C3-8F9F-9867CF46D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2275" y="5198555"/>
            <a:ext cx="2371725" cy="120967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213A77E-5A8E-4AAE-A69B-59D0BFCE9ED9}"/>
              </a:ext>
            </a:extLst>
          </p:cNvPr>
          <p:cNvSpPr txBox="1"/>
          <p:nvPr/>
        </p:nvSpPr>
        <p:spPr>
          <a:xfrm>
            <a:off x="6336792" y="2650479"/>
            <a:ext cx="3648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 na DOMA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D9A5A6A-814C-408B-8F2C-ABA7847DE625}"/>
              </a:ext>
            </a:extLst>
          </p:cNvPr>
          <p:cNvSpPr txBox="1"/>
          <p:nvPr/>
        </p:nvSpPr>
        <p:spPr>
          <a:xfrm>
            <a:off x="1723644" y="5341728"/>
            <a:ext cx="3648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 ve ŠKOLE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E8E9E3F-5F75-45F4-AF55-7A5D2A146A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2924" y="4219576"/>
            <a:ext cx="2152650" cy="609600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CE0B9C23-93B8-4732-B39B-246998CE1741}"/>
              </a:ext>
            </a:extLst>
          </p:cNvPr>
          <p:cNvSpPr/>
          <p:nvPr/>
        </p:nvSpPr>
        <p:spPr>
          <a:xfrm>
            <a:off x="1978152" y="3672957"/>
            <a:ext cx="891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https://www.youtube.com/watch?v=uoUm34CnHdE&amp;ab_channel=phyphox</a:t>
            </a:r>
          </a:p>
        </p:txBody>
      </p:sp>
    </p:spTree>
    <p:extLst>
      <p:ext uri="{BB962C8B-B14F-4D97-AF65-F5344CB8AC3E}">
        <p14:creationId xmlns:p14="http://schemas.microsoft.com/office/powerpoint/2010/main" val="290676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514F6-D032-442F-B6F9-C062AF23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Časové průběhy zvuků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…hlásky, souhlásky, tóny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70A9970-CA52-40F7-AEB5-D79BD8A28F61}"/>
              </a:ext>
            </a:extLst>
          </p:cNvPr>
          <p:cNvSpPr txBox="1"/>
          <p:nvPr/>
        </p:nvSpPr>
        <p:spPr>
          <a:xfrm>
            <a:off x="1737360" y="2467599"/>
            <a:ext cx="3648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 na DOMA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6B9C5E7-0BF0-4433-A9D1-9C5B04DC1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051" y="2195512"/>
            <a:ext cx="5408312" cy="1507807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EADBD19-0F32-4CCD-9BAF-4FF67EB0AF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8592" y="4119943"/>
            <a:ext cx="3124200" cy="2257425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C174FA38-77C0-4675-9D99-48CC2204D017}"/>
              </a:ext>
            </a:extLst>
          </p:cNvPr>
          <p:cNvSpPr/>
          <p:nvPr/>
        </p:nvSpPr>
        <p:spPr>
          <a:xfrm>
            <a:off x="5278955" y="5063989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kytara</a:t>
            </a:r>
          </a:p>
        </p:txBody>
      </p:sp>
    </p:spTree>
    <p:extLst>
      <p:ext uri="{BB962C8B-B14F-4D97-AF65-F5344CB8AC3E}">
        <p14:creationId xmlns:p14="http://schemas.microsoft.com/office/powerpoint/2010/main" val="163572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514F6-D032-442F-B6F9-C062AF23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Frekvenční analýza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…spektrum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70A9970-CA52-40F7-AEB5-D79BD8A28F61}"/>
              </a:ext>
            </a:extLst>
          </p:cNvPr>
          <p:cNvSpPr txBox="1"/>
          <p:nvPr/>
        </p:nvSpPr>
        <p:spPr>
          <a:xfrm>
            <a:off x="1737360" y="2467599"/>
            <a:ext cx="4901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Laborka nebo práce na doma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174FA38-77C0-4675-9D99-48CC2204D017}"/>
              </a:ext>
            </a:extLst>
          </p:cNvPr>
          <p:cNvSpPr/>
          <p:nvPr/>
        </p:nvSpPr>
        <p:spPr>
          <a:xfrm>
            <a:off x="8030021" y="1632111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kytara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2F0B967-73D4-498A-8D06-A2CEC5BC67E8}"/>
              </a:ext>
            </a:extLst>
          </p:cNvPr>
          <p:cNvSpPr/>
          <p:nvPr/>
        </p:nvSpPr>
        <p:spPr>
          <a:xfrm>
            <a:off x="1542953" y="3426308"/>
            <a:ext cx="89116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https://www.youtube.com/watch?v=R_IhNVg--Bo&amp;ab_channel=phyphox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D64D040-9CD5-45D1-ACA3-E2A4042BE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4940" y="94711"/>
            <a:ext cx="2819400" cy="32861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54A08F2-8374-46E3-9FB2-94EA6DB2D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360" y="4070793"/>
            <a:ext cx="3070837" cy="2787207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9DA1C15-115F-4239-BF3E-C775F0E9087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7396"/>
          <a:stretch/>
        </p:blipFill>
        <p:spPr>
          <a:xfrm>
            <a:off x="5320856" y="4070793"/>
            <a:ext cx="4092742" cy="269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25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514F6-D032-442F-B6F9-C062AF23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Hlukoměr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70A9970-CA52-40F7-AEB5-D79BD8A28F61}"/>
              </a:ext>
            </a:extLst>
          </p:cNvPr>
          <p:cNvSpPr txBox="1"/>
          <p:nvPr/>
        </p:nvSpPr>
        <p:spPr>
          <a:xfrm>
            <a:off x="1737360" y="2467599"/>
            <a:ext cx="4901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Laborka nebo práce na doma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2F0B967-73D4-498A-8D06-A2CEC5BC67E8}"/>
              </a:ext>
            </a:extLst>
          </p:cNvPr>
          <p:cNvSpPr/>
          <p:nvPr/>
        </p:nvSpPr>
        <p:spPr>
          <a:xfrm>
            <a:off x="1542953" y="3426308"/>
            <a:ext cx="9521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Amplituda zvuku - kalibrace </a:t>
            </a:r>
          </a:p>
          <a:p>
            <a:endParaRPr lang="cs-CZ" dirty="0"/>
          </a:p>
          <a:p>
            <a:r>
              <a:rPr lang="cs-CZ" dirty="0"/>
              <a:t>https://www.youtube.com/watch?v=3cpZEVSC6Nw&amp;ab_channel=ScienceBuddies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ACAA170F-BC54-4E15-BCB2-36742EACF72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58100" y="624110"/>
            <a:ext cx="327660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0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514F6-D032-442F-B6F9-C062AF23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Trocha zábavy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…a hluku na závěr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2F0B967-73D4-498A-8D06-A2CEC5BC67E8}"/>
              </a:ext>
            </a:extLst>
          </p:cNvPr>
          <p:cNvSpPr/>
          <p:nvPr/>
        </p:nvSpPr>
        <p:spPr>
          <a:xfrm>
            <a:off x="1542953" y="3426308"/>
            <a:ext cx="95212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https://www.youtube.com/watch?v=1CP7hTebLkU&amp;t=5s&amp;ab_channel=RichlandCommunityLibrary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https://www.youtube.com/watch?v=MbE6Zs3Oqq0&amp;t=11s&amp;ab_channel=d%27ArtofScience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41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177</Words>
  <Application>Microsoft Office PowerPoint</Application>
  <PresentationFormat>Širokoúhlá obrazovka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Stébla</vt:lpstr>
      <vt:lpstr>AKUSTIKA</vt:lpstr>
      <vt:lpstr>Rychlost zvuku ve vzduchu …jak na to a (ne)zbláznit se</vt:lpstr>
      <vt:lpstr>Časové průběhy zvuků …hlásky, souhlásky, tóny</vt:lpstr>
      <vt:lpstr>Frekvenční analýza …spektrum</vt:lpstr>
      <vt:lpstr>Hlukoměr</vt:lpstr>
      <vt:lpstr>Trocha zábavy …a hluku na závěr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AKUSTIKA</dc:title>
  <dc:creator>Krajčová Věra</dc:creator>
  <cp:lastModifiedBy>Krajčová Věra</cp:lastModifiedBy>
  <cp:revision>6</cp:revision>
  <dcterms:created xsi:type="dcterms:W3CDTF">2023-04-19T21:11:25Z</dcterms:created>
  <dcterms:modified xsi:type="dcterms:W3CDTF">2023-04-22T07:26:08Z</dcterms:modified>
</cp:coreProperties>
</file>